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D9E71-8C29-4FF9-8B5B-2738EE6EEF15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CC497-6511-4BEE-81F7-77D68D4A0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C497-6511-4BEE-81F7-77D68D4A022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Cherokee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C497-6511-4BEE-81F7-77D68D4A022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Chinook (Northwest)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C497-6511-4BEE-81F7-77D68D4A022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Iroquois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CC497-6511-4BEE-81F7-77D68D4A022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37AE-982E-41B3-9120-AE395458623E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98809-25D9-47CA-BB8E-494E4D7BF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lains.Cloth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0"/>
            <a:ext cx="3124200" cy="4754964"/>
          </a:xfrm>
          <a:prstGeom prst="rect">
            <a:avLst/>
          </a:prstGeom>
        </p:spPr>
      </p:pic>
      <p:pic>
        <p:nvPicPr>
          <p:cNvPr id="5" name="Picture 4" descr="Plains.Food.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53424" y="3810001"/>
            <a:ext cx="4890576" cy="3048000"/>
          </a:xfrm>
          <a:prstGeom prst="rect">
            <a:avLst/>
          </a:prstGeom>
        </p:spPr>
      </p:pic>
      <p:pic>
        <p:nvPicPr>
          <p:cNvPr id="6" name="Picture 5" descr="Plains.Foo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829050"/>
            <a:ext cx="4593353" cy="3028950"/>
          </a:xfrm>
          <a:prstGeom prst="rect">
            <a:avLst/>
          </a:prstGeom>
        </p:spPr>
      </p:pic>
      <p:pic>
        <p:nvPicPr>
          <p:cNvPr id="7" name="Picture 6" descr="Plains.hom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" y="0"/>
            <a:ext cx="5105401" cy="385144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64770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Plains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2266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Kansas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herokee-summer-h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079094" cy="3872114"/>
          </a:xfrm>
          <a:prstGeom prst="rect">
            <a:avLst/>
          </a:prstGeom>
        </p:spPr>
      </p:pic>
      <p:pic>
        <p:nvPicPr>
          <p:cNvPr id="7" name="Picture 6" descr="Cherokee.Cloth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46500" y="0"/>
            <a:ext cx="5613400" cy="4953000"/>
          </a:xfrm>
          <a:prstGeom prst="rect">
            <a:avLst/>
          </a:prstGeom>
        </p:spPr>
      </p:pic>
      <p:pic>
        <p:nvPicPr>
          <p:cNvPr id="8" name="Picture 7" descr="Cherokee.foo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95800" y="4876800"/>
            <a:ext cx="2939498" cy="1981200"/>
          </a:xfrm>
          <a:prstGeom prst="rect">
            <a:avLst/>
          </a:prstGeom>
        </p:spPr>
      </p:pic>
      <p:pic>
        <p:nvPicPr>
          <p:cNvPr id="9" name="Picture 8" descr="Cherokee.foof.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10400" y="4876800"/>
            <a:ext cx="2645004" cy="1981200"/>
          </a:xfrm>
          <a:prstGeom prst="rect">
            <a:avLst/>
          </a:prstGeom>
        </p:spPr>
      </p:pic>
      <p:pic>
        <p:nvPicPr>
          <p:cNvPr id="6" name="Picture 5" descr="Cherokee.home.175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3429000"/>
            <a:ext cx="5148649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0"/>
            <a:ext cx="1963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Georgia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6172200"/>
            <a:ext cx="250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Southeast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hinook De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191000" cy="3182541"/>
          </a:xfrm>
          <a:prstGeom prst="rect">
            <a:avLst/>
          </a:prstGeom>
        </p:spPr>
      </p:pic>
      <p:pic>
        <p:nvPicPr>
          <p:cNvPr id="5" name="Picture 4" descr="Chinook.Foo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0"/>
            <a:ext cx="4953000" cy="3295996"/>
          </a:xfrm>
          <a:prstGeom prst="rect">
            <a:avLst/>
          </a:prstGeom>
        </p:spPr>
      </p:pic>
      <p:pic>
        <p:nvPicPr>
          <p:cNvPr id="6" name="Picture 5" descr="Chinook.Hom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114800"/>
            <a:ext cx="4457700" cy="2743200"/>
          </a:xfrm>
          <a:prstGeom prst="rect">
            <a:avLst/>
          </a:prstGeom>
        </p:spPr>
      </p:pic>
      <p:pic>
        <p:nvPicPr>
          <p:cNvPr id="7" name="Picture 6" descr="Chinook.Tote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8200" y="3398341"/>
            <a:ext cx="4495800" cy="3459659"/>
          </a:xfrm>
          <a:prstGeom prst="rect">
            <a:avLst/>
          </a:prstGeom>
        </p:spPr>
      </p:pic>
      <p:pic>
        <p:nvPicPr>
          <p:cNvPr id="8" name="Picture 7" descr="Chinook.Clothin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0" y="1905000"/>
            <a:ext cx="4114800" cy="30821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Oregon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6324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Northwest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roquios.Cloth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3276600" cy="3535279"/>
          </a:xfrm>
          <a:prstGeom prst="rect">
            <a:avLst/>
          </a:prstGeom>
        </p:spPr>
      </p:pic>
      <p:pic>
        <p:nvPicPr>
          <p:cNvPr id="5" name="Picture 4" descr="Iroquios.Wom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0"/>
            <a:ext cx="5029200" cy="3453384"/>
          </a:xfrm>
          <a:prstGeom prst="rect">
            <a:avLst/>
          </a:prstGeom>
        </p:spPr>
      </p:pic>
      <p:pic>
        <p:nvPicPr>
          <p:cNvPr id="6" name="Picture 2" descr="http://www.mrvanduyne.com/longhouse/foo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837763"/>
            <a:ext cx="2133600" cy="5020237"/>
          </a:xfrm>
          <a:prstGeom prst="rect">
            <a:avLst/>
          </a:prstGeom>
          <a:noFill/>
        </p:spPr>
      </p:pic>
      <p:pic>
        <p:nvPicPr>
          <p:cNvPr id="7" name="Picture 6" descr="Iroquois.Hom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1" y="3505201"/>
            <a:ext cx="5010977" cy="3352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Massachusetts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Northeast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avajo.Fo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4114801"/>
            <a:ext cx="4137285" cy="2743200"/>
          </a:xfrm>
          <a:prstGeom prst="rect">
            <a:avLst/>
          </a:prstGeom>
        </p:spPr>
      </p:pic>
      <p:pic>
        <p:nvPicPr>
          <p:cNvPr id="5" name="Picture 4" descr="Navajo.Winter.Summer.Hog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0298" y="-16442"/>
            <a:ext cx="4910316" cy="6874442"/>
          </a:xfrm>
          <a:prstGeom prst="rect">
            <a:avLst/>
          </a:prstGeom>
        </p:spPr>
      </p:pic>
      <p:pic>
        <p:nvPicPr>
          <p:cNvPr id="6" name="Picture 8" descr="http://t2.gstatic.com/images?q=tbn:ANd9GcQz-HDyeBKWg_BYOCukgC6MoxI7jlfwnTtP80BAcTnwMtCLnHN9IA:www.ancestral.com/images/cultures/north_america/navajo/navajo_weav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888146" cy="3429000"/>
          </a:xfrm>
          <a:prstGeom prst="rect">
            <a:avLst/>
          </a:prstGeom>
          <a:noFill/>
        </p:spPr>
      </p:pic>
      <p:pic>
        <p:nvPicPr>
          <p:cNvPr id="7" name="Picture 2" descr="http://t0.gstatic.com/images?q=tbn:ANd9GcTpDbCN2DRj0fJXNaBBQmXruU9E0SQ56VO3hMCTvUXdTxQMyFnrzA:navajopeople.org/images/navajo-woman-childr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2895600"/>
            <a:ext cx="2650362" cy="275878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Arizona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37284" y="6400800"/>
            <a:ext cx="188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Southwest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Plains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Fife</dc:creator>
  <cp:lastModifiedBy>Jason Fife</cp:lastModifiedBy>
  <cp:revision>3</cp:revision>
  <dcterms:created xsi:type="dcterms:W3CDTF">2013-07-17T19:32:41Z</dcterms:created>
  <dcterms:modified xsi:type="dcterms:W3CDTF">2017-09-05T21:04:16Z</dcterms:modified>
</cp:coreProperties>
</file>